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11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مستطيل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ستطيل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7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5CFCF4-C5CD-44E4-A07C-2C6423AF392F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10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1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19A0F6F-575C-4B29-881C-D6E8BF31AD6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1425-22B4-4F88-928C-908551CB401F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1F619-FA83-4645-BF70-529F2E6C6B1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BD8EB-97E1-494E-9EAE-75A787759A5B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CB50E-F4AE-44B7-9FE6-FC9016E90A3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8AC6-0E8A-4831-80C0-1EAC8DE2962A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D0EE-FD48-4C6C-8137-8C3305A7871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7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45A77-A483-4A64-8169-EED418F3D1DE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8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8BA07B-E5D4-4D76-933A-42F372159FC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9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F2E968-F88F-482C-8F64-A057B9D72668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6" name="عنصر نائب لرقم الشريحة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A0D4A5F-239B-4298-BEE1-63C6DB56BEBB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7" name="عنصر نائب للتذييل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2CC6F4-3A16-45EA-A416-1E0650F5D1F3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8" name="عنصر نائب لرقم الشريحة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444E80-EC1B-4DBB-980F-F868EFE89FD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9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4FCD-A308-4FEB-B673-49D649988C14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4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355C6-DE5E-4ACE-82C9-31C9F26D5B0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27E1E-F027-4F53-B154-A4199DB723D3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4E3D7E-EA43-447A-A650-7DA33F63681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B1527-8171-47A8-84DD-AE583C0E4712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696C4-97C3-4B4C-9F6E-BECFC0B15C7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مستطيل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مستطيل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مستطيل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9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E505A3-FAE1-4E88-B71F-9C2A471A74AD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10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E3FADED4-EADD-4E92-B44E-22E38F2CB57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sp>
        <p:nvSpPr>
          <p:cNvPr id="11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عنصر نائب للنص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991734-8735-4172-ADEB-9A9CB50EAF86}" type="datetimeFigureOut">
              <a:rPr lang="ar-SA"/>
              <a:pPr>
                <a:defRPr/>
              </a:pPr>
              <a:t>02/01/1432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665100-A0B6-4643-9E0C-0221FD7E1E6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2" r:id="rId6"/>
    <p:sldLayoutId id="2147483688" r:id="rId7"/>
    <p:sldLayoutId id="2147483681" r:id="rId8"/>
    <p:sldLayoutId id="2147483689" r:id="rId9"/>
    <p:sldLayoutId id="2147483680" r:id="rId10"/>
    <p:sldLayoutId id="2147483690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charset="0"/>
        </a:defRPr>
      </a:lvl9pPr>
    </p:titleStyle>
    <p:bodyStyle>
      <a:lvl1pPr marL="319088" indent="-319088" algn="r" rtl="1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75" y="1643063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JO" dirty="0" smtClean="0"/>
              <a:t>المعلقات العشر</a:t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571750"/>
            <a:ext cx="6400800" cy="3067050"/>
          </a:xfrm>
        </p:spPr>
        <p:txBody>
          <a:bodyPr/>
          <a:lstStyle/>
          <a:p>
            <a:r>
              <a:rPr lang="ar-JO" smtClean="0"/>
              <a:t>معلقة امرئ القيس بن حجر</a:t>
            </a:r>
          </a:p>
          <a:p>
            <a:endParaRPr lang="ar-JO" smtClean="0"/>
          </a:p>
          <a:p>
            <a:r>
              <a:rPr lang="ar-JO" smtClean="0"/>
              <a:t>قفا نبك من ذكرى حبيب ومنزل</a:t>
            </a:r>
          </a:p>
          <a:p>
            <a:r>
              <a:rPr lang="ar-JO" smtClean="0"/>
              <a:t>بسقط اللوى بين الدخول فحومل</a:t>
            </a:r>
            <a:endParaRPr lang="ar-S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معلقة عمرو بن كلثوم التغلبي</a:t>
            </a:r>
            <a:endParaRPr lang="ar-SA" smtClean="0"/>
          </a:p>
        </p:txBody>
      </p:sp>
      <p:sp>
        <p:nvSpPr>
          <p:cNvPr id="22530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ar-JO" smtClean="0">
              <a:solidFill>
                <a:srgbClr val="FFFFF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ar-JO" dirty="0" smtClean="0"/>
              <a:t>ألا هبي بصحنك </a:t>
            </a:r>
            <a:r>
              <a:rPr lang="ar-JO" dirty="0" err="1" smtClean="0"/>
              <a:t>فاصبحينا</a:t>
            </a:r>
            <a:endParaRPr lang="ar-JO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ar-JO" dirty="0" smtClean="0"/>
              <a:t>               ولا تبقي خمور </a:t>
            </a:r>
            <a:r>
              <a:rPr lang="ar-JO" dirty="0" err="1" smtClean="0"/>
              <a:t>الأندرينا</a:t>
            </a:r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642938" y="1000125"/>
            <a:ext cx="9786938" cy="523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12" tIns="914112" rIns="914112" bIns="914112" anchor="ctr">
            <a:spAutoFit/>
          </a:bodyPr>
          <a:lstStyle/>
          <a:p>
            <a:pPr algn="ctr" rtl="1"/>
            <a:r>
              <a:rPr lang="ar-JO" sz="4400" b="1">
                <a:latin typeface="Calibri" pitchFamily="34" charset="0"/>
              </a:rPr>
              <a:t>قال زهيربن أبي سُلْمى:</a:t>
            </a:r>
            <a:endParaRPr lang="en-US" sz="4400"/>
          </a:p>
          <a:p>
            <a:pPr algn="ctr" eaLnBrk="0" hangingPunct="0"/>
            <a:r>
              <a:rPr lang="ar-JO" sz="4400">
                <a:latin typeface="Calibri" pitchFamily="34" charset="0"/>
              </a:rPr>
              <a:t/>
            </a:r>
            <a:br>
              <a:rPr lang="ar-JO" sz="4400">
                <a:latin typeface="Calibri" pitchFamily="34" charset="0"/>
              </a:rPr>
            </a:br>
            <a:endParaRPr lang="en-US" sz="4400"/>
          </a:p>
          <a:p>
            <a:pPr algn="ctr" rtl="1" eaLnBrk="0" hangingPunct="0"/>
            <a:r>
              <a:rPr lang="ar-JO" sz="4400">
                <a:latin typeface="Calibri" pitchFamily="34" charset="0"/>
              </a:rPr>
              <a:t>1.أمن أم أوفى دمنة لم تَكَلّم            </a:t>
            </a:r>
            <a:endParaRPr lang="en-US" sz="4400"/>
          </a:p>
          <a:p>
            <a:pPr algn="ctr" rtl="1" eaLnBrk="0" hangingPunct="0"/>
            <a:r>
              <a:rPr lang="ar-JO" sz="4400">
                <a:latin typeface="Calibri" pitchFamily="34" charset="0"/>
              </a:rPr>
              <a:t>                 بحومانة الدراج فالمتثلم</a:t>
            </a:r>
            <a:endParaRPr lang="ar-JO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ar-JO" sz="2000" smtClean="0">
                <a:solidFill>
                  <a:srgbClr val="FFFFFF"/>
                </a:solidFill>
              </a:rPr>
              <a:t>معلقة عنترة بن شداد العبسي</a:t>
            </a:r>
            <a:endParaRPr lang="ar-SA" sz="2000" smtClean="0">
              <a:solidFill>
                <a:srgbClr val="FFFFFF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JO" smtClean="0"/>
              <a:t>يا دار عبلة بالجواء تكلمي</a:t>
            </a:r>
          </a:p>
          <a:p>
            <a:pPr>
              <a:buFont typeface="Wingdings" pitchFamily="2" charset="2"/>
              <a:buNone/>
            </a:pPr>
            <a:r>
              <a:rPr lang="ar-JO" smtClean="0"/>
              <a:t>       وعمي صباحا دار عبلة واسلمي</a:t>
            </a:r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r>
              <a:rPr lang="ar-JO" smtClean="0"/>
              <a:t>هل غادر الشعراء من متردم</a:t>
            </a:r>
          </a:p>
          <a:p>
            <a:pPr>
              <a:buFont typeface="Wingdings" pitchFamily="2" charset="2"/>
              <a:buNone/>
            </a:pPr>
            <a:r>
              <a:rPr lang="ar-JO" smtClean="0"/>
              <a:t>           أم هل عرفت الدار بعد توهم</a:t>
            </a:r>
            <a:endParaRPr lang="ar-S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معلقة طرفة بن العبد</a:t>
            </a:r>
            <a:endParaRPr lang="ar-SA" smtClean="0"/>
          </a:p>
        </p:txBody>
      </p:sp>
      <p:sp>
        <p:nvSpPr>
          <p:cNvPr id="16386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ar-JO" smtClean="0">
              <a:solidFill>
                <a:srgbClr val="FFFFFF"/>
              </a:solidFill>
            </a:endParaRPr>
          </a:p>
        </p:txBody>
      </p:sp>
      <p:sp>
        <p:nvSpPr>
          <p:cNvPr id="16387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r>
              <a:rPr lang="ar-JO" smtClean="0"/>
              <a:t>لخولة أطلال ببرقة ثهمد</a:t>
            </a:r>
          </a:p>
          <a:p>
            <a:pPr>
              <a:buFont typeface="Wingdings" pitchFamily="2" charset="2"/>
              <a:buNone/>
            </a:pPr>
            <a:r>
              <a:rPr lang="ar-JO" smtClean="0"/>
              <a:t>تلوح كباقي الوشم في ظاهر اليد</a:t>
            </a:r>
            <a:endParaRPr lang="ar-SA" smtClean="0"/>
          </a:p>
        </p:txBody>
      </p:sp>
    </p:spTree>
  </p:cSld>
  <p:clrMapOvr>
    <a:masterClrMapping/>
  </p:clrMapOvr>
  <p:transition advClick="0" advTm="2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معلقة الأعشى ميمون بن قيس</a:t>
            </a:r>
            <a:endParaRPr lang="ar-SA" smtClean="0"/>
          </a:p>
        </p:txBody>
      </p:sp>
      <p:sp>
        <p:nvSpPr>
          <p:cNvPr id="17410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ar-JO" smtClean="0">
              <a:solidFill>
                <a:srgbClr val="FFFFFF"/>
              </a:solidFill>
            </a:endParaRPr>
          </a:p>
        </p:txBody>
      </p:sp>
      <p:sp>
        <p:nvSpPr>
          <p:cNvPr id="17411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JO" smtClean="0"/>
          </a:p>
          <a:p>
            <a:endParaRPr lang="ar-JO" smtClean="0"/>
          </a:p>
          <a:p>
            <a:pPr>
              <a:buFont typeface="Wingdings" pitchFamily="2" charset="2"/>
              <a:buNone/>
            </a:pPr>
            <a:endParaRPr lang="ar-JO" smtClean="0"/>
          </a:p>
          <a:p>
            <a:endParaRPr lang="ar-JO" smtClean="0"/>
          </a:p>
          <a:p>
            <a:pPr>
              <a:buFont typeface="Wingdings" pitchFamily="2" charset="2"/>
              <a:buNone/>
            </a:pPr>
            <a:r>
              <a:rPr lang="ar-JO" smtClean="0"/>
              <a:t>ودع هريرة إن الركب مرتحل</a:t>
            </a:r>
          </a:p>
          <a:p>
            <a:pPr>
              <a:buFont typeface="Wingdings" pitchFamily="2" charset="2"/>
              <a:buNone/>
            </a:pPr>
            <a:r>
              <a:rPr lang="ar-JO" smtClean="0"/>
              <a:t>          وهل تطيق وداعا أيها الرجل</a:t>
            </a:r>
            <a:endParaRPr lang="ar-S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معلقة النابغة الذبياني</a:t>
            </a:r>
            <a:endParaRPr lang="ar-SA" smtClean="0"/>
          </a:p>
        </p:txBody>
      </p:sp>
      <p:sp>
        <p:nvSpPr>
          <p:cNvPr id="18434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ar-JO" smtClean="0">
              <a:solidFill>
                <a:srgbClr val="FFFFFF"/>
              </a:solidFill>
            </a:endParaRPr>
          </a:p>
        </p:txBody>
      </p:sp>
      <p:sp>
        <p:nvSpPr>
          <p:cNvPr id="18435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JO" smtClean="0"/>
          </a:p>
          <a:p>
            <a:endParaRPr lang="ar-JO" smtClean="0"/>
          </a:p>
          <a:p>
            <a:endParaRPr lang="ar-JO" smtClean="0"/>
          </a:p>
          <a:p>
            <a:endParaRPr lang="ar-JO" smtClean="0"/>
          </a:p>
          <a:p>
            <a:endParaRPr lang="ar-JO" smtClean="0"/>
          </a:p>
          <a:p>
            <a:r>
              <a:rPr lang="ar-JO" smtClean="0"/>
              <a:t>يا دار مية بالعلياء فاسند</a:t>
            </a:r>
          </a:p>
          <a:p>
            <a:pPr>
              <a:buFont typeface="Wingdings" pitchFamily="2" charset="2"/>
              <a:buNone/>
            </a:pPr>
            <a:r>
              <a:rPr lang="ar-JO" smtClean="0"/>
              <a:t>        أقوت وطال عليها سالف الأمد</a:t>
            </a:r>
            <a:endParaRPr lang="ar-S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معلقة لبيد بن ربيعة العامري</a:t>
            </a:r>
            <a:endParaRPr lang="ar-SA" smtClean="0"/>
          </a:p>
        </p:txBody>
      </p:sp>
      <p:sp>
        <p:nvSpPr>
          <p:cNvPr id="19458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ar-JO" smtClean="0">
              <a:solidFill>
                <a:srgbClr val="FFFFF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ar-JO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ar-JO" dirty="0" smtClean="0"/>
              <a:t>عفت الديار محلها فمقامها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ar-JO" dirty="0" smtClean="0"/>
              <a:t>       بمنى تأبد </a:t>
            </a:r>
            <a:r>
              <a:rPr lang="ar-JO" dirty="0" err="1" smtClean="0"/>
              <a:t>غولها</a:t>
            </a:r>
            <a:r>
              <a:rPr lang="ar-JO" dirty="0" smtClean="0"/>
              <a:t> </a:t>
            </a:r>
            <a:r>
              <a:rPr lang="ar-JO" dirty="0" err="1" smtClean="0"/>
              <a:t>فرجامها</a:t>
            </a:r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معلقة الحارث بن حلّزة اليشكري</a:t>
            </a:r>
            <a:endParaRPr lang="ar-SA" smtClean="0"/>
          </a:p>
        </p:txBody>
      </p:sp>
      <p:sp>
        <p:nvSpPr>
          <p:cNvPr id="20482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ar-JO" smtClean="0">
              <a:solidFill>
                <a:srgbClr val="FFFFFF"/>
              </a:solidFill>
            </a:endParaRPr>
          </a:p>
        </p:txBody>
      </p:sp>
      <p:sp>
        <p:nvSpPr>
          <p:cNvPr id="2048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JO" smtClean="0"/>
          </a:p>
          <a:p>
            <a:endParaRPr lang="ar-JO" smtClean="0"/>
          </a:p>
          <a:p>
            <a:endParaRPr lang="ar-JO" smtClean="0"/>
          </a:p>
          <a:p>
            <a:endParaRPr lang="ar-JO" smtClean="0"/>
          </a:p>
          <a:p>
            <a:r>
              <a:rPr lang="ar-JO" smtClean="0"/>
              <a:t>آذنتنا ببينها أسماء</a:t>
            </a:r>
          </a:p>
          <a:p>
            <a:pPr>
              <a:buFont typeface="Wingdings" pitchFamily="2" charset="2"/>
              <a:buNone/>
            </a:pPr>
            <a:r>
              <a:rPr lang="ar-JO" smtClean="0"/>
              <a:t>          رب ثاو يمل منه الثواء</a:t>
            </a:r>
            <a:endParaRPr lang="ar-S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28813" y="0"/>
            <a:ext cx="3008312" cy="11620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JO" dirty="0" smtClean="0"/>
              <a:t>معلقة عبيد بن الأبرص</a:t>
            </a:r>
            <a:endParaRPr lang="ar-SA" dirty="0"/>
          </a:p>
        </p:txBody>
      </p:sp>
      <p:sp>
        <p:nvSpPr>
          <p:cNvPr id="21506" name="عنصر نائب للنص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ar-JO" smtClean="0">
              <a:solidFill>
                <a:srgbClr val="FFFFFF"/>
              </a:solidFill>
            </a:endParaRPr>
          </a:p>
        </p:txBody>
      </p:sp>
      <p:sp>
        <p:nvSpPr>
          <p:cNvPr id="21507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571875" y="0"/>
            <a:ext cx="5111750" cy="5853113"/>
          </a:xfrm>
        </p:spPr>
        <p:txBody>
          <a:bodyPr/>
          <a:lstStyle/>
          <a:p>
            <a:endParaRPr lang="ar-JO" smtClean="0"/>
          </a:p>
          <a:p>
            <a:endParaRPr lang="ar-JO" smtClean="0"/>
          </a:p>
          <a:p>
            <a:endParaRPr lang="ar-JO" smtClean="0"/>
          </a:p>
          <a:p>
            <a:endParaRPr lang="ar-JO" smtClean="0"/>
          </a:p>
          <a:p>
            <a:r>
              <a:rPr lang="ar-JO" smtClean="0"/>
              <a:t>أقفر من أهله ملحوب</a:t>
            </a:r>
          </a:p>
          <a:p>
            <a:pPr>
              <a:buFont typeface="Wingdings" pitchFamily="2" charset="2"/>
              <a:buNone/>
            </a:pPr>
            <a:endParaRPr lang="ar-JO" smtClean="0"/>
          </a:p>
          <a:p>
            <a:pPr>
              <a:buFont typeface="Wingdings" pitchFamily="2" charset="2"/>
              <a:buNone/>
            </a:pPr>
            <a:r>
              <a:rPr lang="ar-JO" smtClean="0"/>
              <a:t>              فالقطبيات فالذنوب </a:t>
            </a:r>
            <a:endParaRPr lang="ar-SA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1927 -0.12153 0.23854 -0.24282 0.28645 -0.29653 C 0.33437 -0.35023 0.33576 -0.3581 0.28819 -0.32176 C 0.24045 -0.28542 0.06024 -0.13357 0 -0.07801 C -0.0599 -0.02245 -0.0625 0.02917 -0.07223 0.01157 C -0.08195 -0.00602 -0.09306 -0.11597 -0.05834 -0.1838 C -0.02361 -0.25162 0.13784 -0.42708 0.13628 -0.39537 C 0.13507 -0.36366 -0.03889 -0.04583 -0.06702 0.00694 C -0.09514 0.05972 -0.0323 -0.02407 -0.03282 -0.07801 C -0.03299 -0.13194 0.01284 -0.27338 -0.06875 -0.31713 C -0.15035 -0.36088 -0.46858 -0.33704 -0.52223 -0.34005 C -0.57587 -0.34306 -0.42223 -0.46482 -0.39115 -0.33542 C -0.36007 -0.20602 -0.42466 0.42847 -0.33594 0.43681 C -0.24723 0.44514 0.06059 -0.16343 0.14166 -0.28495 C 0.22274 -0.40648 0.18732 -0.30232 0.15017 -0.2919 C 0.11302 -0.28148 0.04809 -0.24352 -0.08091 -0.22292 C -0.2099 -0.20232 -0.58785 -0.13727 -0.62396 -0.16759 C -0.66007 -0.19792 -0.41164 -0.40394 -0.29809 -0.4044 C -0.18473 -0.40486 -0.00608 -0.20741 0.05711 -0.16991 C 0.12014 -0.13241 0.02239 -0.19676 0.07951 -0.17917 C 0.13628 -0.16157 0.31944 -0.14282 0.39843 -0.06435 C 0.47743 0.01412 0.63298 0.30093 0.55364 0.29213 C 0.4743 0.28333 0.02135 -0.03657 -0.07743 -0.11713 C -0.17622 -0.19769 -0.04098 -0.175 -0.03941 -0.19074 C -0.03802 -0.20648 -0.05348 -0.20903 -0.06875 -0.21134 " pathEditMode="relative" ptsTypes="aaaaaaaaaaaaaaaaaaaaaaa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ألوان متوسطة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148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Tw Cen MT</vt:lpstr>
      <vt:lpstr>Arial</vt:lpstr>
      <vt:lpstr>Wingdings</vt:lpstr>
      <vt:lpstr>Wingdings 2</vt:lpstr>
      <vt:lpstr>Calibri</vt:lpstr>
      <vt:lpstr>ألوان متوسطة</vt:lpstr>
      <vt:lpstr>ألوان متوسطة</vt:lpstr>
      <vt:lpstr>ألوان متوسطة</vt:lpstr>
      <vt:lpstr>ألوان متوسطة</vt:lpstr>
      <vt:lpstr>ألوان متوسطة</vt:lpstr>
      <vt:lpstr>ألوان متوسطة</vt:lpstr>
      <vt:lpstr>ألوان متوسطة</vt:lpstr>
      <vt:lpstr>ألوان متوسطة</vt:lpstr>
      <vt:lpstr>المعلقات العشر  </vt:lpstr>
      <vt:lpstr>Slide 2</vt:lpstr>
      <vt:lpstr>Slide 3</vt:lpstr>
      <vt:lpstr>معلقة طرفة بن العبد</vt:lpstr>
      <vt:lpstr>معلقة الأعشى ميمون بن قيس</vt:lpstr>
      <vt:lpstr>معلقة النابغة الذبياني</vt:lpstr>
      <vt:lpstr>معلقة لبيد بن ربيعة العامري</vt:lpstr>
      <vt:lpstr>معلقة الحارث بن حلّزة اليشكري</vt:lpstr>
      <vt:lpstr>معلقة عبيد بن الأبرص</vt:lpstr>
      <vt:lpstr>معلقة عمرو بن كلثوم التغلبي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المعلقات العشر  </dc:title>
  <dc:creator>Dr.Mohammad</dc:creator>
  <cp:lastModifiedBy>m_obaid</cp:lastModifiedBy>
  <cp:revision>29</cp:revision>
  <dcterms:created xsi:type="dcterms:W3CDTF">2009-03-18T20:05:30Z</dcterms:created>
  <dcterms:modified xsi:type="dcterms:W3CDTF">2010-12-08T09:03:35Z</dcterms:modified>
</cp:coreProperties>
</file>